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832100" cy="1524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775602"/>
            <a:ext cx="527913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Plain</a:t>
            </a:r>
          </a:p>
        </p:txBody>
      </p:sp>
      <p:sp>
        <p:nvSpPr>
          <p:cNvPr id="4" name=""/>
          <p:cNvSpPr/>
          <p:nvPr/>
        </p:nvSpPr>
        <p:spPr>
          <a:xfrm>
            <a:off x="1366113" y="775602"/>
            <a:ext cx="561644" cy="279400"/>
          </a:xfrm>
          <a:prstGeom prst="rect"/>
          <a:solidFill>
            <a:srgbClr val="C8C8C8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solidFill>
                  <a:srgbClr val="FFFFFF"/>
                </a:solidFill>
                <a:latin typeface="Nimbus Sans"/>
              </a:rPr>
              <a:t>Filled</a:t>
            </a:r>
          </a:p>
        </p:txBody>
      </p:sp>
      <p:sp>
        <p:nvSpPr>
          <p:cNvPr id="5" name=""/>
          <p:cNvSpPr/>
          <p:nvPr/>
        </p:nvSpPr>
        <p:spPr>
          <a:xfrm>
            <a:off x="2181758" y="584200"/>
            <a:ext cx="978384" cy="662205"/>
          </a:xfrm>
          <a:prstGeom prst="roundRect">
            <a:avLst>
              <a:gd name="adj" fmla="val 19178"/>
            </a:avLst>
          </a:prstGeom>
          <a:gradFill>
            <a:gsLst>
              <a:gs pos="0">
                <a:srgbClr val="FFFFFF"/>
              </a:gs>
              <a:gs pos="100000">
                <a:srgbClr val="C8C8C8"/>
              </a:gs>
            </a:gsLst>
            <a:lin ang="16200000" scaled="1"/>
          </a:gra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Round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Corners</a:t>
            </a:r>
          </a:p>
        </p:txBody>
      </p:sp>
      <p:sp>
        <p:nvSpPr>
          <p:cNvPr id="6" name=""/>
          <p:cNvSpPr/>
          <p:nvPr/>
        </p:nvSpPr>
        <p:spPr>
          <a:xfrm>
            <a:off x="595477" y="1309002"/>
            <a:ext cx="505358" cy="482600"/>
          </a:xfrm>
          <a:prstGeom prst="foldedCorner">
            <a:avLst>
              <a:gd name="adj" fmla="val 13157"/>
            </a:avLst>
          </a:prstGeom>
          <a:solidFill>
            <a:srgbClr val="FFFF00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Note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style</a:t>
            </a:r>
          </a:p>
        </p:txBody>
      </p:sp>
      <p:sp>
        <p:nvSpPr>
          <p:cNvPr id="7" name=""/>
          <p:cNvSpPr/>
          <p:nvPr/>
        </p:nvSpPr>
        <p:spPr>
          <a:xfrm>
            <a:off x="1354836" y="1537602"/>
            <a:ext cx="1394968" cy="254000"/>
          </a:xfrm>
          <a:prstGeom prst="rect"/>
          <a:solidFill>
            <a:srgbClr val="C8C8C8"/>
          </a:solidFill>
          <a:effectLst>
            <a:outerShdw dist="50800" dir="2700000" algn="tl" blurRad="50800">
              <a:srgbClr val="000000"/>
            </a:outerShdw>
          </a:effectLst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solidFill>
                  <a:srgbClr val="808080"/>
                </a:solidFill>
                <a:latin typeface="Nimbus Sans"/>
              </a:rPr>
              <a:t>Subtle shading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